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9" r:id="rId2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7" Type="http://schemas.openxmlformats.org/officeDocument/2006/relationships/slide" Target="slides/slide12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145FF04-D4DF-AC4E-136C-01AF06ABDE53}"/>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45C6144-5731-4CF1-93CA-73E4F0E4227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1842" name="Rectangle 2">
            <a:extLst>
              <a:ext uri="{FF2B5EF4-FFF2-40B4-BE49-F238E27FC236}">
                <a16:creationId xmlns:a16="http://schemas.microsoft.com/office/drawing/2014/main" id="{E45A9CB7-C553-5F6D-AD98-5B36A2B447A5}"/>
              </a:ext>
            </a:extLst>
          </p:cNvPr>
          <p:cNvSpPr>
            <a:spLocks noChangeArrowheads="1" noTextEdit="1"/>
          </p:cNvSpPr>
          <p:nvPr>
            <p:ph type="sldImg"/>
          </p:nvPr>
        </p:nvSpPr>
        <p:spPr>
          <a:xfrm>
            <a:off x="838200" y="212725"/>
            <a:ext cx="5286375" cy="3963988"/>
          </a:xfrm>
          <a:ln/>
        </p:spPr>
      </p:sp>
      <p:sp>
        <p:nvSpPr>
          <p:cNvPr id="291843" name="Rectangle 3">
            <a:extLst>
              <a:ext uri="{FF2B5EF4-FFF2-40B4-BE49-F238E27FC236}">
                <a16:creationId xmlns:a16="http://schemas.microsoft.com/office/drawing/2014/main" id="{03533E5A-A354-DAFF-32AB-D4A6E5C0FB14}"/>
              </a:ext>
            </a:extLst>
          </p:cNvPr>
          <p:cNvSpPr>
            <a:spLocks noGrp="1" noChangeArrowheads="1"/>
          </p:cNvSpPr>
          <p:nvPr>
            <p:ph type="body" idx="1"/>
          </p:nvPr>
        </p:nvSpPr>
        <p:spPr>
          <a:xfrm>
            <a:off x="611188" y="4418013"/>
            <a:ext cx="5737225" cy="4586287"/>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55.xml"/><Relationship Id="rId2" Type="http://schemas.openxmlformats.org/officeDocument/2006/relationships/notesSlide" Target="../notesSlides/notesSlide57.xml"/></Relationships>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7B2172FD-82F4-FF04-4B1A-DB10DF0082C9}"/>
              </a:ext>
            </a:extLst>
          </p:cNvPr>
          <p:cNvSpPr>
            <a:spLocks noGrp="1" noChangeArrowheads="1"/>
          </p:cNvSpPr>
          <p:nvPr>
            <p:ph type="title"/>
          </p:nvPr>
        </p:nvSpPr>
        <p:spPr>
          <a:xfrm>
            <a:off x="1535451" y="1745856"/>
          </a:xfrm>
        </p:spPr>
        <p:txBody>
          <a:bodyPr/>
          <a:lstStyle/>
          <a:p>
            <a:r>
              <a:rPr lang="en-US" altLang="zh-CN" b="1">
                <a:ea typeface="宋体" panose="02010600030101010101" pitchFamily="2" charset="-122"/>
              </a:rPr>
              <a:t>FEA DRM Concept</a:t>
            </a:r>
          </a:p>
        </p:txBody>
      </p:sp>
      <p:grpSp>
        <p:nvGrpSpPr>
          <p:cNvPr id="290819" name="Group 3">
            <a:extLst>
              <a:ext uri="{FF2B5EF4-FFF2-40B4-BE49-F238E27FC236}">
                <a16:creationId xmlns:a16="http://schemas.microsoft.com/office/drawing/2014/main" id="{8587808D-6D6E-033D-AB99-807CB0282D0E}"/>
              </a:ext>
            </a:extLst>
          </p:cNvPr>
          <p:cNvGrpSpPr>
            <a:grpSpLocks/>
          </p:cNvGrpSpPr>
          <p:nvPr/>
        </p:nvGrpSpPr>
        <p:grpSpPr bwMode="auto">
          <a:xfrm>
            <a:off x="508000" y="1676400"/>
            <a:ext cx="8151813" cy="4724400"/>
            <a:chOff x="320" y="1056"/>
            <a:chExt cx="5135" cy="2976"/>
          </a:xfrm>
        </p:grpSpPr>
        <p:sp>
          <p:nvSpPr>
            <p:cNvPr id="290820" name="AutoShape 4">
              <a:extLst>
                <a:ext uri="{FF2B5EF4-FFF2-40B4-BE49-F238E27FC236}">
                  <a16:creationId xmlns:a16="http://schemas.microsoft.com/office/drawing/2014/main" id="{2AD04FAE-058D-552E-056D-BD513B094267}"/>
                </a:ext>
              </a:extLst>
            </p:cNvPr>
            <p:cNvSpPr>
              <a:spLocks noChangeAspect="1" noChangeArrowheads="1"/>
            </p:cNvSpPr>
            <p:nvPr/>
          </p:nvSpPr>
          <p:spPr bwMode="auto">
            <a:xfrm>
              <a:off x="808" y="1104"/>
              <a:ext cx="4647"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1" name="AutoShape 5">
              <a:extLst>
                <a:ext uri="{FF2B5EF4-FFF2-40B4-BE49-F238E27FC236}">
                  <a16:creationId xmlns:a16="http://schemas.microsoft.com/office/drawing/2014/main" id="{5A617BF6-73FB-BA4E-A9F0-9561AE925BE4}"/>
                </a:ext>
              </a:extLst>
            </p:cNvPr>
            <p:cNvSpPr>
              <a:spLocks noChangeAspect="1" noChangeArrowheads="1"/>
            </p:cNvSpPr>
            <p:nvPr/>
          </p:nvSpPr>
          <p:spPr bwMode="auto">
            <a:xfrm>
              <a:off x="1632" y="1104"/>
              <a:ext cx="1655" cy="695"/>
            </a:xfrm>
            <a:prstGeom prst="roundRect">
              <a:avLst>
                <a:gd name="adj" fmla="val 7426"/>
              </a:avLst>
            </a:prstGeom>
            <a:solidFill>
              <a:srgbClr val="0B1A59"/>
            </a:solidFill>
            <a:ln>
              <a:noFill/>
            </a:ln>
            <a:effectLst/>
            <a:extLst>
              <a:ext uri="{91240B29-F687-4F45-9708-019B960494DF}">
                <a14:hiddenLine xmlns:a14="http://schemas.microsoft.com/office/drawing/2010/main" w="19050">
                  <a:solidFill>
                    <a:srgbClr val="808080"/>
                  </a:solidFill>
                  <a:round/>
                  <a:headEnd/>
                  <a:tailEnd type="none" w="med" len="sm"/>
                </a14:hiddenLine>
              </a:ex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Impact" panose="020B0806030902050204" pitchFamily="34" charset="0"/>
                  <a:ea typeface="宋体" panose="02010600030101010101" pitchFamily="2" charset="-122"/>
                  <a:cs typeface="+mn-cs"/>
                </a:rPr>
                <a:t>Data Sharing</a:t>
              </a:r>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2" name="AutoShape 6">
              <a:extLst>
                <a:ext uri="{FF2B5EF4-FFF2-40B4-BE49-F238E27FC236}">
                  <a16:creationId xmlns:a16="http://schemas.microsoft.com/office/drawing/2014/main" id="{72083DD2-9982-D372-4F16-E9C0075A42CA}"/>
                </a:ext>
              </a:extLst>
            </p:cNvPr>
            <p:cNvSpPr>
              <a:spLocks noChangeArrowheads="1"/>
            </p:cNvSpPr>
            <p:nvPr/>
          </p:nvSpPr>
          <p:spPr bwMode="auto">
            <a:xfrm>
              <a:off x="1961" y="1649"/>
              <a:ext cx="1859" cy="574"/>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1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Query Points and Exchange Packages</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3" name="Line 7">
              <a:extLst>
                <a:ext uri="{FF2B5EF4-FFF2-40B4-BE49-F238E27FC236}">
                  <a16:creationId xmlns:a16="http://schemas.microsoft.com/office/drawing/2014/main" id="{9E88FB39-CC52-EAE2-56F7-33BD0D861CB8}"/>
                </a:ext>
              </a:extLst>
            </p:cNvPr>
            <p:cNvSpPr>
              <a:spLocks noChangeShapeType="1"/>
            </p:cNvSpPr>
            <p:nvPr/>
          </p:nvSpPr>
          <p:spPr bwMode="auto">
            <a:xfrm flipV="1">
              <a:off x="1793" y="2257"/>
              <a:ext cx="663" cy="7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4" name="Line 8">
              <a:extLst>
                <a:ext uri="{FF2B5EF4-FFF2-40B4-BE49-F238E27FC236}">
                  <a16:creationId xmlns:a16="http://schemas.microsoft.com/office/drawing/2014/main" id="{E0F5F06D-41F6-0E83-2B54-FA92D16AAAC2}"/>
                </a:ext>
              </a:extLst>
            </p:cNvPr>
            <p:cNvSpPr>
              <a:spLocks noChangeShapeType="1"/>
            </p:cNvSpPr>
            <p:nvPr/>
          </p:nvSpPr>
          <p:spPr bwMode="auto">
            <a:xfrm flipH="1" flipV="1">
              <a:off x="3194" y="2257"/>
              <a:ext cx="660" cy="65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5" name="Line 9">
              <a:extLst>
                <a:ext uri="{FF2B5EF4-FFF2-40B4-BE49-F238E27FC236}">
                  <a16:creationId xmlns:a16="http://schemas.microsoft.com/office/drawing/2014/main" id="{CBB61B8D-2F9E-8DB6-1D4B-E452E8990A4C}"/>
                </a:ext>
              </a:extLst>
            </p:cNvPr>
            <p:cNvSpPr>
              <a:spLocks noChangeShapeType="1"/>
            </p:cNvSpPr>
            <p:nvPr/>
          </p:nvSpPr>
          <p:spPr bwMode="auto">
            <a:xfrm flipH="1">
              <a:off x="2456" y="3239"/>
              <a:ext cx="823"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6" name="AutoShape 10">
              <a:extLst>
                <a:ext uri="{FF2B5EF4-FFF2-40B4-BE49-F238E27FC236}">
                  <a16:creationId xmlns:a16="http://schemas.microsoft.com/office/drawing/2014/main" id="{B409CFB5-F194-CF2B-0B59-4E49C2ADCB83}"/>
                </a:ext>
              </a:extLst>
            </p:cNvPr>
            <p:cNvSpPr>
              <a:spLocks noChangeAspect="1" noChangeArrowheads="1"/>
            </p:cNvSpPr>
            <p:nvPr/>
          </p:nvSpPr>
          <p:spPr bwMode="auto">
            <a:xfrm>
              <a:off x="808" y="2913"/>
              <a:ext cx="1653" cy="695"/>
            </a:xfrm>
            <a:prstGeom prst="roundRect">
              <a:avLst>
                <a:gd name="adj" fmla="val 7426"/>
              </a:avLst>
            </a:prstGeom>
            <a:solidFill>
              <a:srgbClr val="FF9900"/>
            </a:solidFill>
            <a:ln w="19050">
              <a:solidFill>
                <a:srgbClr val="993300"/>
              </a:solidFill>
              <a:round/>
              <a:headEnd/>
              <a:tailEnd type="none" w="med" len="sm"/>
            </a:ln>
            <a:effectLst/>
            <a:extLs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Data Description</a:t>
              </a:r>
              <a:endParaRPr kumimoji="0" lang="en-US" altLang="zh-CN" sz="12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7" name="AutoShape 11">
              <a:extLst>
                <a:ext uri="{FF2B5EF4-FFF2-40B4-BE49-F238E27FC236}">
                  <a16:creationId xmlns:a16="http://schemas.microsoft.com/office/drawing/2014/main" id="{BD1E8307-EDA3-F3E7-475D-6F77D0DFA276}"/>
                </a:ext>
              </a:extLst>
            </p:cNvPr>
            <p:cNvSpPr>
              <a:spLocks noChangeArrowheads="1"/>
            </p:cNvSpPr>
            <p:nvPr/>
          </p:nvSpPr>
          <p:spPr bwMode="auto">
            <a:xfrm>
              <a:off x="1055" y="3458"/>
              <a:ext cx="1860" cy="574"/>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4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Data</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8" name="AutoShape 12">
              <a:extLst>
                <a:ext uri="{FF2B5EF4-FFF2-40B4-BE49-F238E27FC236}">
                  <a16:creationId xmlns:a16="http://schemas.microsoft.com/office/drawing/2014/main" id="{3351F259-4640-46D9-A66A-A3E372715AE5}"/>
                </a:ext>
              </a:extLst>
            </p:cNvPr>
            <p:cNvSpPr>
              <a:spLocks noChangeAspect="1" noChangeArrowheads="1"/>
            </p:cNvSpPr>
            <p:nvPr/>
          </p:nvSpPr>
          <p:spPr bwMode="auto">
            <a:xfrm>
              <a:off x="3279" y="2913"/>
              <a:ext cx="1655" cy="695"/>
            </a:xfrm>
            <a:prstGeom prst="roundRect">
              <a:avLst>
                <a:gd name="adj" fmla="val 7426"/>
              </a:avLst>
            </a:prstGeom>
            <a:solidFill>
              <a:srgbClr val="FFCC00"/>
            </a:solidFill>
            <a:ln w="19050">
              <a:solidFill>
                <a:srgbClr val="FF7D25"/>
              </a:solidFill>
              <a:round/>
              <a:headEnd/>
              <a:tailEnd type="none" w="med" len="sm"/>
            </a:ln>
            <a:effectLst/>
            <a:extLs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Impact" panose="020B0806030902050204" pitchFamily="34" charset="0"/>
                  <a:ea typeface="宋体" panose="02010600030101010101" pitchFamily="2" charset="-122"/>
                  <a:cs typeface="+mn-cs"/>
                </a:rPr>
                <a:t>Data Context</a:t>
              </a:r>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9" name="AutoShape 13">
              <a:extLst>
                <a:ext uri="{FF2B5EF4-FFF2-40B4-BE49-F238E27FC236}">
                  <a16:creationId xmlns:a16="http://schemas.microsoft.com/office/drawing/2014/main" id="{F6D659F7-9A1E-48A5-1ECA-43B6B34CD881}"/>
                </a:ext>
              </a:extLst>
            </p:cNvPr>
            <p:cNvSpPr>
              <a:spLocks noChangeArrowheads="1"/>
            </p:cNvSpPr>
            <p:nvPr/>
          </p:nvSpPr>
          <p:spPr bwMode="auto">
            <a:xfrm>
              <a:off x="3471" y="3446"/>
              <a:ext cx="1984" cy="586"/>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8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Taxonomies</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30" name="AutoShape 14">
              <a:extLst>
                <a:ext uri="{FF2B5EF4-FFF2-40B4-BE49-F238E27FC236}">
                  <a16:creationId xmlns:a16="http://schemas.microsoft.com/office/drawing/2014/main" id="{5176625E-51AD-D9DD-EC6A-D05F8D4C5CCD}"/>
                </a:ext>
              </a:extLst>
            </p:cNvPr>
            <p:cNvSpPr>
              <a:spLocks noChangeArrowheads="1"/>
            </p:cNvSpPr>
            <p:nvPr/>
          </p:nvSpPr>
          <p:spPr bwMode="auto">
            <a:xfrm>
              <a:off x="3378" y="1056"/>
              <a:ext cx="1374" cy="384"/>
            </a:xfrm>
            <a:prstGeom prst="wedgeRoundRectCallout">
              <a:avLst>
                <a:gd name="adj1" fmla="val -54366"/>
                <a:gd name="adj2" fmla="val -23699"/>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How do I exchange the data?</a:t>
              </a:r>
            </a:p>
          </p:txBody>
        </p:sp>
        <p:sp>
          <p:nvSpPr>
            <p:cNvPr id="290831" name="AutoShape 15">
              <a:extLst>
                <a:ext uri="{FF2B5EF4-FFF2-40B4-BE49-F238E27FC236}">
                  <a16:creationId xmlns:a16="http://schemas.microsoft.com/office/drawing/2014/main" id="{5F26F0BC-9057-2EE8-20F8-55CC845DAAB0}"/>
                </a:ext>
              </a:extLst>
            </p:cNvPr>
            <p:cNvSpPr>
              <a:spLocks noChangeArrowheads="1"/>
            </p:cNvSpPr>
            <p:nvPr/>
          </p:nvSpPr>
          <p:spPr bwMode="auto">
            <a:xfrm>
              <a:off x="320" y="2448"/>
              <a:ext cx="1019" cy="384"/>
            </a:xfrm>
            <a:prstGeom prst="wedgeRoundRectCallout">
              <a:avLst>
                <a:gd name="adj1" fmla="val 86407"/>
                <a:gd name="adj2" fmla="val 68750"/>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000066"/>
                  </a:solidFill>
                  <a:effectLst/>
                  <a:uLnTx/>
                  <a:uFillTx/>
                  <a:latin typeface="Arial" panose="020B0604020202020204" pitchFamily="34" charset="0"/>
                  <a:ea typeface="宋体" panose="02010600030101010101" pitchFamily="2" charset="-122"/>
                  <a:cs typeface="+mn-cs"/>
                </a:rPr>
                <a:t>What does the data mean?</a:t>
              </a:r>
            </a:p>
          </p:txBody>
        </p:sp>
        <p:sp>
          <p:nvSpPr>
            <p:cNvPr id="290832" name="AutoShape 16">
              <a:extLst>
                <a:ext uri="{FF2B5EF4-FFF2-40B4-BE49-F238E27FC236}">
                  <a16:creationId xmlns:a16="http://schemas.microsoft.com/office/drawing/2014/main" id="{43E14572-DEA6-4BE9-F653-AECADC4756D7}"/>
                </a:ext>
              </a:extLst>
            </p:cNvPr>
            <p:cNvSpPr>
              <a:spLocks noChangeArrowheads="1"/>
            </p:cNvSpPr>
            <p:nvPr/>
          </p:nvSpPr>
          <p:spPr bwMode="auto">
            <a:xfrm>
              <a:off x="4368" y="2304"/>
              <a:ext cx="1020" cy="528"/>
            </a:xfrm>
            <a:prstGeom prst="wedgeRoundRectCallout">
              <a:avLst>
                <a:gd name="adj1" fmla="val -77551"/>
                <a:gd name="adj2" fmla="val 60037"/>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How do I find the data and access it?</a:t>
              </a:r>
            </a:p>
          </p:txBody>
        </p:sp>
      </p:grpSp>
      <p:sp>
        <p:nvSpPr>
          <p:cNvPr id="290833" name="Text Box 17">
            <a:extLst>
              <a:ext uri="{FF2B5EF4-FFF2-40B4-BE49-F238E27FC236}">
                <a16:creationId xmlns:a16="http://schemas.microsoft.com/office/drawing/2014/main" id="{99BB077F-AA9C-3F97-B98E-55F7A4C3BC02}"/>
              </a:ext>
            </a:extLst>
          </p:cNvPr>
          <p:cNvSpPr txBox="1">
            <a:spLocks noChangeArrowheads="1"/>
          </p:cNvSpPr>
          <p:nvPr/>
        </p:nvSpPr>
        <p:spPr bwMode="auto">
          <a:xfrm>
            <a:off x="1282700" y="6400800"/>
            <a:ext cx="344646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1" u="none" strike="noStrike" kern="1200" cap="none" spc="0" normalizeH="0" baseline="0" noProof="0">
                <a:ln>
                  <a:noFill/>
                </a:ln>
                <a:solidFill>
                  <a:srgbClr val="663300"/>
                </a:solidFill>
                <a:effectLst/>
                <a:uLnTx/>
                <a:uFillTx/>
                <a:latin typeface="Arial" panose="020B0604020202020204" pitchFamily="34" charset="0"/>
                <a:ea typeface="宋体" panose="02010600030101010101" pitchFamily="2" charset="-122"/>
                <a:cs typeface="+mn-cs"/>
              </a:rPr>
              <a:t>Based on FEA DRM Version 2.0</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